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0000"/>
    <a:srgbClr val="DC1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7423F-E6F8-4B7D-9E51-C3EECE2BE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86540F-A5A6-49A5-AFE5-41727521B3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65619-08DF-4DF2-BF82-E554EB974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C048F-CD02-457A-92B3-6E97E8C71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8C21A-A533-43DC-9288-513DB9C8A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857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12CDB-B64F-40CD-A86F-E9038FC6F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28D305-5335-4061-A390-D8BA29ED9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7BFB83-C1E0-4C33-BB60-B88B0587B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06398-CFFB-400D-8C29-E9CC5BCF8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3B1FC-A021-428E-915E-581DDE631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933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031380-6781-48F5-9CE5-5656E75B94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EFC0ED-881A-4DC2-9623-031E71F5FA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1690CF-BD68-405B-804F-76E4DC8F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747AB-FBD5-4872-9561-80DDD0835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130A4-D612-4605-BE25-B70A99618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24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1731B-886D-42B7-8AA5-4392B45CF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8C320-5A87-48F0-A0BB-112DA4503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DC338-DAF4-426B-92C7-E517A1198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4F1C1-A4F0-4164-8873-0D57A4183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52D37-C18A-45E4-8D87-F8917F05B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56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DC25C-A3EC-431E-987C-2B1F02E4E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1B0B5-2781-4395-AB70-CE3D2A264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7AAC2-5113-4CC2-836B-A40E2F174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85F1B-9D30-4F62-A3F4-38D5C11B7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C5963-F19A-40BE-A5A5-C46B158BF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717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4D2AA-CEEB-44A7-9C23-BCC27D171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3B290-4CD1-41CD-A872-4BE73629BB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C5D65B-3AB0-459F-9C19-B7C7B80B3D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BE743-7921-4671-AF63-CAD0C447E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CC1982-C31C-42A9-93D3-185C35A81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43D30-DB5B-4F88-9909-675E9332D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73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5DC47-1AA7-4282-BDC9-2D82CEC1D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A4D5E-B42A-44AC-A9EC-900882BF3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AC322-D2C9-4F2F-A93B-3000C20A74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C8D375-AF96-4A41-A286-487AE618ED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89E70A-3EE9-4134-8510-09CE630B6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98E211-86A3-439C-A304-0D72525C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AD55C3-38DE-4775-9492-79531EC80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D8342F-E18A-49AC-8928-39C5DA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47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39770-6266-4C83-A7A9-19D373F37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104DA5-DE58-4927-B9E1-B809061C8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4AFA86-889B-4DB3-BB7E-5C4CE166C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811233-7FAC-4BD4-BDE1-F34892D14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38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65ADD2-3AE1-4679-9E2B-4808FF03A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3AB1FF-E719-4981-BBB3-5C997CBD7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7ED0B-F2C6-499A-9021-E462FB04A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32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4A0EF-8F53-44F6-A6E3-E1BF8F282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09D59-7E52-4ADE-90EF-BA86142AB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4C25D2-2E5D-491F-990A-4577825FC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901663-408A-4328-AB43-6D4960E79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13485-7A3C-4ACC-96B2-BA78D92A7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4B449F-C01C-4FA9-99D9-0783214DF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28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FEAF9-2C90-4013-8494-F7E76D813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CB5507-1031-4378-B628-6912B718E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15DD7D-30E4-4D11-9E7B-4BF02ACF5A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22B50-CB06-4FC3-A1F0-A2D80E90A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BC2B8-A963-4A9F-A9AA-39AFA7DD5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C83E2F-EA59-4BA2-A7C3-493616872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5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CF435F-48CC-40F4-9017-6DE090EA3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8F40D-5D32-4184-AFC7-5CAC844E0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EE5D9-A172-4024-B791-C5F62836F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03AC3-BD1B-42A9-8DAE-5CE5C9024CD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574B5-E7E9-48BB-80E8-C4442D310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4E800-B319-47BB-85BF-49E4FE03CC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34A72-E8B9-4916-B109-53841A814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68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on a stage&#10;&#10;Description generated with very high confidence">
            <a:extLst>
              <a:ext uri="{FF2B5EF4-FFF2-40B4-BE49-F238E27FC236}">
                <a16:creationId xmlns:a16="http://schemas.microsoft.com/office/drawing/2014/main" id="{49CD9C81-C3DD-4B4F-A8B5-2E2BF516D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8018"/>
            <a:ext cx="12192000" cy="81320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841ED9-F11C-4FA5-9D5B-B49069F0C5E1}"/>
              </a:ext>
            </a:extLst>
          </p:cNvPr>
          <p:cNvSpPr txBox="1"/>
          <p:nvPr/>
        </p:nvSpPr>
        <p:spPr>
          <a:xfrm>
            <a:off x="3794125" y="2688102"/>
            <a:ext cx="5111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Join your </a:t>
            </a:r>
            <a:r>
              <a:rPr lang="en-US" sz="2400" dirty="0">
                <a:solidFill>
                  <a:srgbClr val="DC1400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community</a:t>
            </a:r>
            <a:r>
              <a:rPr lang="en-US" sz="24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doing what you </a:t>
            </a:r>
            <a:r>
              <a:rPr lang="en-US" sz="2400" dirty="0">
                <a:solidFill>
                  <a:srgbClr val="DC0000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love</a:t>
            </a:r>
            <a:r>
              <a:rPr lang="en-US" sz="2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.</a:t>
            </a:r>
            <a:r>
              <a:rPr lang="en-US" sz="24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A612EF-7AD3-453F-A645-2ABE38347063}"/>
              </a:ext>
            </a:extLst>
          </p:cNvPr>
          <p:cNvGrpSpPr/>
          <p:nvPr/>
        </p:nvGrpSpPr>
        <p:grpSpPr>
          <a:xfrm>
            <a:off x="3060700" y="3591827"/>
            <a:ext cx="6578600" cy="676275"/>
            <a:chOff x="2921000" y="3756927"/>
            <a:chExt cx="6578600" cy="67627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B27FAA9-307D-49FA-8591-7B84CB7F745C}"/>
                </a:ext>
              </a:extLst>
            </p:cNvPr>
            <p:cNvSpPr/>
            <p:nvPr/>
          </p:nvSpPr>
          <p:spPr>
            <a:xfrm>
              <a:off x="2921000" y="3771900"/>
              <a:ext cx="6578600" cy="6463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Graphic 4" descr="Marker">
              <a:extLst>
                <a:ext uri="{FF2B5EF4-FFF2-40B4-BE49-F238E27FC236}">
                  <a16:creationId xmlns:a16="http://schemas.microsoft.com/office/drawing/2014/main" id="{4B1A10F9-1986-4EEB-887D-96D03468A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921000" y="3756927"/>
              <a:ext cx="676275" cy="67627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166DF73-D024-42E7-BA7B-FB28DA7A35E5}"/>
                </a:ext>
              </a:extLst>
            </p:cNvPr>
            <p:cNvSpPr txBox="1"/>
            <p:nvPr/>
          </p:nvSpPr>
          <p:spPr>
            <a:xfrm>
              <a:off x="3597275" y="3910398"/>
              <a:ext cx="54959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Enter a ZIP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9989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841ED9-F11C-4FA5-9D5B-B49069F0C5E1}"/>
              </a:ext>
            </a:extLst>
          </p:cNvPr>
          <p:cNvSpPr txBox="1"/>
          <p:nvPr/>
        </p:nvSpPr>
        <p:spPr>
          <a:xfrm>
            <a:off x="3794125" y="2688102"/>
            <a:ext cx="5111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Join your community doing what you love.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A612EF-7AD3-453F-A645-2ABE38347063}"/>
              </a:ext>
            </a:extLst>
          </p:cNvPr>
          <p:cNvGrpSpPr/>
          <p:nvPr/>
        </p:nvGrpSpPr>
        <p:grpSpPr>
          <a:xfrm>
            <a:off x="3060700" y="3591827"/>
            <a:ext cx="6578600" cy="676275"/>
            <a:chOff x="2921000" y="3756927"/>
            <a:chExt cx="6578600" cy="67627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B27FAA9-307D-49FA-8591-7B84CB7F745C}"/>
                </a:ext>
              </a:extLst>
            </p:cNvPr>
            <p:cNvSpPr/>
            <p:nvPr/>
          </p:nvSpPr>
          <p:spPr>
            <a:xfrm>
              <a:off x="2921000" y="3771900"/>
              <a:ext cx="6578600" cy="64633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Graphic 4" descr="Marker">
              <a:extLst>
                <a:ext uri="{FF2B5EF4-FFF2-40B4-BE49-F238E27FC236}">
                  <a16:creationId xmlns:a16="http://schemas.microsoft.com/office/drawing/2014/main" id="{4B1A10F9-1986-4EEB-887D-96D03468A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921000" y="3756927"/>
              <a:ext cx="676275" cy="67627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166DF73-D024-42E7-BA7B-FB28DA7A35E5}"/>
                </a:ext>
              </a:extLst>
            </p:cNvPr>
            <p:cNvSpPr txBox="1"/>
            <p:nvPr/>
          </p:nvSpPr>
          <p:spPr>
            <a:xfrm>
              <a:off x="3597275" y="3910398"/>
              <a:ext cx="54959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Open Sans" panose="020B0606030504020204" pitchFamily="34" charset="0"/>
                </a:rPr>
                <a:t>Enter a ZIP code</a:t>
              </a:r>
            </a:p>
          </p:txBody>
        </p:sp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5D2A3D54-DA10-4B3F-BBCE-E9B2AD81B6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9788" y="2323284"/>
            <a:ext cx="2567032" cy="2567032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920FADC4-514C-4964-B71A-937D0F3A96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06030" y="2089208"/>
            <a:ext cx="2679583" cy="267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927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1540</TotalTime>
  <Words>24</Words>
  <Application>Microsoft Office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Open Sans</vt:lpstr>
      <vt:lpstr>Roboto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Rpwilliams</dc:creator>
  <cp:lastModifiedBy>Rpwilliams</cp:lastModifiedBy>
  <cp:revision>18</cp:revision>
  <dcterms:created xsi:type="dcterms:W3CDTF">2018-09-01T20:36:33Z</dcterms:created>
  <dcterms:modified xsi:type="dcterms:W3CDTF">2018-10-05T04:14:26Z</dcterms:modified>
</cp:coreProperties>
</file>